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3" r:id="rId3"/>
    <p:sldId id="257" r:id="rId4"/>
    <p:sldId id="264" r:id="rId5"/>
    <p:sldId id="265" r:id="rId6"/>
    <p:sldId id="259" r:id="rId7"/>
    <p:sldId id="266" r:id="rId8"/>
    <p:sldId id="267" r:id="rId9"/>
    <p:sldId id="268" r:id="rId10"/>
    <p:sldId id="269" r:id="rId11"/>
    <p:sldId id="260" r:id="rId12"/>
    <p:sldId id="262" r:id="rId13"/>
    <p:sldId id="25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09C451F5-3EC4-3145-8560-373B6DF5A847}" type="datetimeFigureOut">
              <a:rPr lang="en-US" smtClean="0"/>
              <a:t>5/16/14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F5-3EC4-3145-8560-373B6DF5A847}" type="datetimeFigureOut">
              <a:rPr lang="en-US" smtClean="0"/>
              <a:t>5/16/14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17F8-7CE4-AA4C-9401-CAA8E94512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F5-3EC4-3145-8560-373B6DF5A847}" type="datetimeFigureOut">
              <a:rPr lang="en-US" smtClean="0"/>
              <a:t>5/16/14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17F8-7CE4-AA4C-9401-CAA8E94512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F5-3EC4-3145-8560-373B6DF5A847}" type="datetimeFigureOut">
              <a:rPr lang="en-US" smtClean="0"/>
              <a:t>5/16/14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17F8-7CE4-AA4C-9401-CAA8E94512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F5-3EC4-3145-8560-373B6DF5A847}" type="datetimeFigureOut">
              <a:rPr lang="en-US" smtClean="0"/>
              <a:t>5/16/14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17F8-7CE4-AA4C-9401-CAA8E94512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F5-3EC4-3145-8560-373B6DF5A847}" type="datetimeFigureOut">
              <a:rPr lang="en-US" smtClean="0"/>
              <a:t>5/16/14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17F8-7CE4-AA4C-9401-CAA8E94512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F5-3EC4-3145-8560-373B6DF5A847}" type="datetimeFigureOut">
              <a:rPr lang="en-US" smtClean="0"/>
              <a:t>5/16/14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17F8-7CE4-AA4C-9401-CAA8E94512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F5-3EC4-3145-8560-373B6DF5A847}" type="datetimeFigureOut">
              <a:rPr lang="en-US" smtClean="0"/>
              <a:t>5/16/14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17F8-7CE4-AA4C-9401-CAA8E94512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F5-3EC4-3145-8560-373B6DF5A847}" type="datetimeFigureOut">
              <a:rPr lang="en-US" smtClean="0"/>
              <a:t>5/16/14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17F8-7CE4-AA4C-9401-CAA8E94512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F5-3EC4-3145-8560-373B6DF5A847}" type="datetimeFigureOut">
              <a:rPr lang="en-US" smtClean="0"/>
              <a:t>5/16/14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17F8-7CE4-AA4C-9401-CAA8E94512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F5-3EC4-3145-8560-373B6DF5A847}" type="datetimeFigureOut">
              <a:rPr lang="en-US" smtClean="0"/>
              <a:t>5/16/14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17F8-7CE4-AA4C-9401-CAA8E94512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51F5-3EC4-3145-8560-373B6DF5A847}" type="datetimeFigureOut">
              <a:rPr lang="en-US" smtClean="0"/>
              <a:t>5/16/14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17F8-7CE4-AA4C-9401-CAA8E945123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C451F5-3EC4-3145-8560-373B6DF5A847}" type="datetimeFigureOut">
              <a:rPr lang="en-US" smtClean="0"/>
              <a:t>5/16/14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2C17F8-7CE4-AA4C-9401-CAA8E945123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Compassion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May 16, 2014</a:t>
            </a:r>
            <a:endParaRPr lang="en-US" b="1" dirty="0" smtClean="0"/>
          </a:p>
          <a:p>
            <a:r>
              <a:rPr lang="en-US" b="1" dirty="0" smtClean="0"/>
              <a:t>Pittsburgh</a:t>
            </a:r>
            <a:r>
              <a:rPr lang="en-US" b="1" dirty="0" smtClean="0"/>
              <a:t>, </a:t>
            </a:r>
            <a:r>
              <a:rPr lang="en-US" b="1" dirty="0" smtClean="0"/>
              <a:t>PA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949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Demon Possessed Man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4075" y="2026267"/>
            <a:ext cx="7647288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Matt. 9:32-33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075" y="3007133"/>
            <a:ext cx="6111906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If the point had not been made </a:t>
            </a:r>
            <a:r>
              <a:rPr lang="en-US" sz="3200" b="1" dirty="0" smtClean="0"/>
              <a:t>before, </a:t>
            </a:r>
            <a:r>
              <a:rPr lang="en-US" sz="3200" b="1" dirty="0" smtClean="0"/>
              <a:t>this situation spells it out.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075" y="4341336"/>
            <a:ext cx="611190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Jesus has mercy on the dying, the weak, the blind, and even those </a:t>
            </a:r>
            <a:r>
              <a:rPr lang="en-US" sz="3200" b="1" dirty="0" smtClean="0"/>
              <a:t>literally caught </a:t>
            </a:r>
            <a:r>
              <a:rPr lang="en-US" sz="3200" b="1" dirty="0" smtClean="0"/>
              <a:t>by the Devil.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849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An Inappropriate Response by the Self Righteous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4074" y="2033526"/>
            <a:ext cx="7127091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Matt. 9:34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075" y="2648484"/>
            <a:ext cx="712709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Isn’t it strange that the spiritual leaders see compassion as a work of Satan.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074" y="3783422"/>
            <a:ext cx="7127091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b="1" dirty="0"/>
              <a:t>Jesus Laments the Spiritual Leadership of the </a:t>
            </a:r>
            <a:r>
              <a:rPr lang="en-US" sz="3200" b="1" dirty="0" smtClean="0"/>
              <a:t>People (Matt. 9:35-36)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075" y="5099417"/>
            <a:ext cx="3531976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The world is still filled with the distressed and downcast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46051" y="5055450"/>
            <a:ext cx="4589066" cy="13849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If you are going to share the message of Jesus be sure to share His compassion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7243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699"/>
            <a:ext cx="8229600" cy="1143000"/>
          </a:xfrm>
        </p:spPr>
        <p:txBody>
          <a:bodyPr/>
          <a:lstStyle/>
          <a:p>
            <a:r>
              <a:rPr lang="en-US" b="1" dirty="0" smtClean="0"/>
              <a:t>END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9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Compassion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Oct. 13, 2013</a:t>
            </a:r>
          </a:p>
          <a:p>
            <a:r>
              <a:rPr lang="en-US" b="1" dirty="0" smtClean="0"/>
              <a:t>Westview church of Christ</a:t>
            </a:r>
          </a:p>
          <a:p>
            <a:r>
              <a:rPr lang="en-US" b="1" dirty="0" smtClean="0"/>
              <a:t>Austintown, Ohio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15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Compassion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March 23, 2014</a:t>
            </a:r>
          </a:p>
          <a:p>
            <a:r>
              <a:rPr lang="en-US" b="1" dirty="0" smtClean="0"/>
              <a:t>Central church of Christ</a:t>
            </a:r>
          </a:p>
          <a:p>
            <a:r>
              <a:rPr lang="en-US" b="1" dirty="0" smtClean="0"/>
              <a:t>Georgetown, KY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82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440306"/>
            <a:ext cx="7272339" cy="133900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Many would associate Jesus with compassion.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0620" y="2100372"/>
            <a:ext cx="6476936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Would they make the same association with church people?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19737" y="3177590"/>
            <a:ext cx="4852065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Often I have heard people say, “Christians are some of the cruelest people.”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70619" y="3225583"/>
            <a:ext cx="6159426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Three times Jesus is associated with compassion or mercy (Matt. 9:13, 27, 36).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19737" y="4530491"/>
            <a:ext cx="4852065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Maybe we church folks should think seriously about this chapter.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989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Jesus Calls a Tax Collector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869229"/>
            <a:ext cx="6164977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Matt. 9:9-10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3902" y="2761866"/>
            <a:ext cx="5533153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Tax collectors were a hated </a:t>
            </a:r>
            <a:r>
              <a:rPr lang="en-US" sz="3200" b="1" dirty="0" smtClean="0"/>
              <a:t>group </a:t>
            </a:r>
            <a:r>
              <a:rPr lang="en-US" sz="3200" b="1" dirty="0" smtClean="0"/>
              <a:t>considered traitors and thieves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3902" y="4347662"/>
            <a:ext cx="5533153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Matthew was </a:t>
            </a:r>
            <a:r>
              <a:rPr lang="en-US" sz="3200" b="1" dirty="0" smtClean="0"/>
              <a:t>seated, actively doing </a:t>
            </a:r>
            <a:r>
              <a:rPr lang="en-US" sz="3200" b="1" dirty="0" smtClean="0"/>
              <a:t>this despised work.</a:t>
            </a:r>
            <a:endParaRPr lang="en-US" sz="3200" b="1" dirty="0"/>
          </a:p>
        </p:txBody>
      </p:sp>
      <p:sp>
        <p:nvSpPr>
          <p:cNvPr id="7" name="Donut 6"/>
          <p:cNvSpPr/>
          <p:nvPr/>
        </p:nvSpPr>
        <p:spPr>
          <a:xfrm>
            <a:off x="3160443" y="4304371"/>
            <a:ext cx="1457556" cy="735945"/>
          </a:xfrm>
          <a:prstGeom prst="donut">
            <a:avLst>
              <a:gd name="adj" fmla="val 668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6422" y="4640050"/>
            <a:ext cx="4886066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How many good upright Jews saw Jesus call Matthew?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516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3" y="290164"/>
            <a:ext cx="7272339" cy="1339009"/>
          </a:xfrm>
        </p:spPr>
        <p:txBody>
          <a:bodyPr/>
          <a:lstStyle/>
          <a:p>
            <a:r>
              <a:rPr lang="en-US" b="1" dirty="0" smtClean="0"/>
              <a:t>Matthew Followed Him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8209" y="1629173"/>
            <a:ext cx="5752391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For many there is a misunderstanding of tolerance and compassion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3857" y="3339290"/>
            <a:ext cx="7687505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Does not mean never telling someone they are doing wrong or rebuking sin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3857" y="4559799"/>
            <a:ext cx="7687505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It </a:t>
            </a:r>
            <a:r>
              <a:rPr lang="en-US" sz="3200" b="1" dirty="0" smtClean="0"/>
              <a:t>is not rubbing someone’s nose in past mistakes.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8209" y="5345192"/>
            <a:ext cx="5752391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Whatever Matthew was he followed when Jesus called.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7949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Jesus Teaches a Lesson in Compassion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0106" y="1809665"/>
            <a:ext cx="3103404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Matt. 9:11-13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37080" y="1809665"/>
            <a:ext cx="4790878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Those who need God’s compassion have none to offer others.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0106" y="2794549"/>
            <a:ext cx="3103404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Hos. 6:1-6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0106" y="3490686"/>
            <a:ext cx="7524237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00"/>
                </a:solidFill>
              </a:rPr>
              <a:t>An Illustration of the Point (Matt. 9:14-17)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0106" y="4190997"/>
            <a:ext cx="8117852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an appropriate patch for an old garment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0106" y="5502913"/>
            <a:ext cx="8117852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an appropriate attitude toward the </a:t>
            </a:r>
            <a:r>
              <a:rPr lang="en-US" sz="3200" b="1" dirty="0" smtClean="0"/>
              <a:t>weak, broken, or sinful?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598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69" y="2429810"/>
            <a:ext cx="7053542" cy="2305558"/>
          </a:xfrm>
        </p:spPr>
        <p:txBody>
          <a:bodyPr>
            <a:normAutofit/>
          </a:bodyPr>
          <a:lstStyle/>
          <a:p>
            <a:r>
              <a:rPr lang="en-US" b="1" dirty="0" smtClean="0"/>
              <a:t>Matthew Now Relates Multiple Examples of Jesus’ Compassion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57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Synagogue Official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89024" y="1840771"/>
            <a:ext cx="7045319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Matt. 9:18-19, 23-25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9024" y="2587109"/>
            <a:ext cx="5708311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This man is the kind who </a:t>
            </a:r>
            <a:r>
              <a:rPr lang="en-US" sz="3200" b="1" dirty="0" smtClean="0"/>
              <a:t>had just </a:t>
            </a:r>
            <a:r>
              <a:rPr lang="en-US" sz="3200" b="1" dirty="0" smtClean="0"/>
              <a:t>criticized Jesus.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89024" y="3664327"/>
            <a:ext cx="5708311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Luke says she was dying not dead (Luke 8:42)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71847" y="4765819"/>
            <a:ext cx="4324199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Do you hear any pain, fear, and desperation in his words?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2595" y="4775870"/>
            <a:ext cx="3576475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What is the appropriate response?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787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Hemorrhaging Woman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13970" y="1840771"/>
            <a:ext cx="7165244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Matt. 9:20-22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9024" y="2641960"/>
            <a:ext cx="4871347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How weak this </a:t>
            </a:r>
            <a:r>
              <a:rPr lang="en-US" sz="3200" b="1" dirty="0" smtClean="0"/>
              <a:t>must </a:t>
            </a:r>
            <a:r>
              <a:rPr lang="en-US" sz="3200" b="1" dirty="0" smtClean="0"/>
              <a:t>have made </a:t>
            </a:r>
            <a:r>
              <a:rPr lang="en-US" sz="3200" b="1" dirty="0" smtClean="0"/>
              <a:t>her</a:t>
            </a:r>
            <a:r>
              <a:rPr lang="en-US" sz="3200" b="1" dirty="0" smtClean="0"/>
              <a:t> </a:t>
            </a:r>
            <a:r>
              <a:rPr lang="en-US" sz="3200" b="1" dirty="0" smtClean="0"/>
              <a:t>(12 years per Luke)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89024" y="4211620"/>
            <a:ext cx="4971313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Many suffer with privet hurts as this woman had.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2175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Two Blind Men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3970" y="1840771"/>
            <a:ext cx="6749542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/>
              <a:t>Matt. 9:27-30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3970" y="2748881"/>
            <a:ext cx="6749542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Remember </a:t>
            </a:r>
            <a:r>
              <a:rPr lang="en-US" sz="3200" b="1" dirty="0" smtClean="0"/>
              <a:t>many had the </a:t>
            </a:r>
            <a:r>
              <a:rPr lang="en-US" sz="3200" b="1" dirty="0" smtClean="0"/>
              <a:t>world’s </a:t>
            </a:r>
            <a:r>
              <a:rPr lang="en-US" sz="3200" b="1" dirty="0" smtClean="0"/>
              <a:t>view that if catastrophe comes on you it is because you are a bad person (John 9:2)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3970" y="4987593"/>
            <a:ext cx="6749542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Jesus reaches out to these </a:t>
            </a:r>
            <a:r>
              <a:rPr lang="en-US" sz="3200" b="1" i="1" dirty="0" smtClean="0"/>
              <a:t>perceived</a:t>
            </a:r>
            <a:r>
              <a:rPr lang="en-US" sz="3200" b="1" dirty="0" smtClean="0"/>
              <a:t> wicked persons.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533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388</TotalTime>
  <Words>518</Words>
  <Application>Microsoft Macintosh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Tradition</vt:lpstr>
      <vt:lpstr>Compassion</vt:lpstr>
      <vt:lpstr>Many would associate Jesus with compassion.</vt:lpstr>
      <vt:lpstr>Jesus Calls a Tax Collector</vt:lpstr>
      <vt:lpstr>Matthew Followed Him</vt:lpstr>
      <vt:lpstr>Jesus Teaches a Lesson in Compassion</vt:lpstr>
      <vt:lpstr>Matthew Now Relates Multiple Examples of Jesus’ Compassion</vt:lpstr>
      <vt:lpstr>A Synagogue Official</vt:lpstr>
      <vt:lpstr>A Hemorrhaging Woman</vt:lpstr>
      <vt:lpstr>Two Blind Men</vt:lpstr>
      <vt:lpstr>A Demon Possessed Man</vt:lpstr>
      <vt:lpstr>An Inappropriate Response by the Self Righteous</vt:lpstr>
      <vt:lpstr>END</vt:lpstr>
      <vt:lpstr>Compassion</vt:lpstr>
      <vt:lpstr>Compassion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</dc:title>
  <dc:creator>Ray Warfel</dc:creator>
  <cp:lastModifiedBy>Ray Warfel</cp:lastModifiedBy>
  <cp:revision>64</cp:revision>
  <dcterms:created xsi:type="dcterms:W3CDTF">2013-10-13T01:20:03Z</dcterms:created>
  <dcterms:modified xsi:type="dcterms:W3CDTF">2014-05-16T14:48:25Z</dcterms:modified>
</cp:coreProperties>
</file>