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tiff" ContentType="image/tif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3" r:id="rId2"/>
    <p:sldId id="256" r:id="rId3"/>
    <p:sldId id="257" r:id="rId4"/>
    <p:sldId id="259" r:id="rId5"/>
    <p:sldId id="265" r:id="rId6"/>
    <p:sldId id="262" r:id="rId7"/>
    <p:sldId id="258" r:id="rId8"/>
    <p:sldId id="267" r:id="rId9"/>
    <p:sldId id="263" r:id="rId10"/>
    <p:sldId id="268" r:id="rId11"/>
    <p:sldId id="269" r:id="rId12"/>
    <p:sldId id="260" r:id="rId13"/>
    <p:sldId id="270" r:id="rId14"/>
    <p:sldId id="266"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59"/>
    <p:restoredTop sz="94556"/>
  </p:normalViewPr>
  <p:slideViewPr>
    <p:cSldViewPr snapToGrid="0" snapToObjects="1">
      <p:cViewPr varScale="1">
        <p:scale>
          <a:sx n="63" d="100"/>
          <a:sy n="63" d="100"/>
        </p:scale>
        <p:origin x="-120" y="-24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97B95A-FE79-AC4A-83A5-0E2E4A53E395}" type="datetimeFigureOut">
              <a:rPr lang="en-US" smtClean="0"/>
              <a:pPr/>
              <a:t>7/17/2016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3EB642-A8E5-D749-BB06-1BCEDFD7FCCB}" type="slidenum">
              <a:rPr lang="en-US" smtClean="0"/>
              <a:pPr/>
              <a:t>‹#›</a:t>
            </a:fld>
            <a:endParaRPr lang="en-US"/>
          </a:p>
        </p:txBody>
      </p:sp>
    </p:spTree>
    <p:extLst>
      <p:ext uri="{BB962C8B-B14F-4D97-AF65-F5344CB8AC3E}">
        <p14:creationId xmlns:p14="http://schemas.microsoft.com/office/powerpoint/2010/main" xmlns="" val="1052662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7B95A-FE79-AC4A-83A5-0E2E4A53E395}" type="datetimeFigureOut">
              <a:rPr lang="en-US" smtClean="0"/>
              <a:pPr/>
              <a:t>7/17/2016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3EB642-A8E5-D749-BB06-1BCEDFD7FCCB}" type="slidenum">
              <a:rPr lang="en-US" smtClean="0"/>
              <a:pPr/>
              <a:t>‹#›</a:t>
            </a:fld>
            <a:endParaRPr lang="en-US"/>
          </a:p>
        </p:txBody>
      </p:sp>
    </p:spTree>
    <p:extLst>
      <p:ext uri="{BB962C8B-B14F-4D97-AF65-F5344CB8AC3E}">
        <p14:creationId xmlns:p14="http://schemas.microsoft.com/office/powerpoint/2010/main" xmlns="" val="1828844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7B95A-FE79-AC4A-83A5-0E2E4A53E395}" type="datetimeFigureOut">
              <a:rPr lang="en-US" smtClean="0"/>
              <a:pPr/>
              <a:t>7/17/2016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3EB642-A8E5-D749-BB06-1BCEDFD7FCCB}" type="slidenum">
              <a:rPr lang="en-US" smtClean="0"/>
              <a:pPr/>
              <a:t>‹#›</a:t>
            </a:fld>
            <a:endParaRPr lang="en-US"/>
          </a:p>
        </p:txBody>
      </p:sp>
    </p:spTree>
    <p:extLst>
      <p:ext uri="{BB962C8B-B14F-4D97-AF65-F5344CB8AC3E}">
        <p14:creationId xmlns:p14="http://schemas.microsoft.com/office/powerpoint/2010/main" xmlns="" val="450408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7B95A-FE79-AC4A-83A5-0E2E4A53E395}" type="datetimeFigureOut">
              <a:rPr lang="en-US" smtClean="0"/>
              <a:pPr/>
              <a:t>7/17/2016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3EB642-A8E5-D749-BB06-1BCEDFD7FCCB}" type="slidenum">
              <a:rPr lang="en-US" smtClean="0"/>
              <a:pPr/>
              <a:t>‹#›</a:t>
            </a:fld>
            <a:endParaRPr lang="en-US"/>
          </a:p>
        </p:txBody>
      </p:sp>
    </p:spTree>
    <p:extLst>
      <p:ext uri="{BB962C8B-B14F-4D97-AF65-F5344CB8AC3E}">
        <p14:creationId xmlns:p14="http://schemas.microsoft.com/office/powerpoint/2010/main" xmlns="" val="1252970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97B95A-FE79-AC4A-83A5-0E2E4A53E395}" type="datetimeFigureOut">
              <a:rPr lang="en-US" smtClean="0"/>
              <a:pPr/>
              <a:t>7/17/2016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3EB642-A8E5-D749-BB06-1BCEDFD7FCCB}" type="slidenum">
              <a:rPr lang="en-US" smtClean="0"/>
              <a:pPr/>
              <a:t>‹#›</a:t>
            </a:fld>
            <a:endParaRPr lang="en-US"/>
          </a:p>
        </p:txBody>
      </p:sp>
    </p:spTree>
    <p:extLst>
      <p:ext uri="{BB962C8B-B14F-4D97-AF65-F5344CB8AC3E}">
        <p14:creationId xmlns:p14="http://schemas.microsoft.com/office/powerpoint/2010/main" xmlns="" val="443374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97B95A-FE79-AC4A-83A5-0E2E4A53E395}" type="datetimeFigureOut">
              <a:rPr lang="en-US" smtClean="0"/>
              <a:pPr/>
              <a:t>7/17/2016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3EB642-A8E5-D749-BB06-1BCEDFD7FCCB}" type="slidenum">
              <a:rPr lang="en-US" smtClean="0"/>
              <a:pPr/>
              <a:t>‹#›</a:t>
            </a:fld>
            <a:endParaRPr lang="en-US"/>
          </a:p>
        </p:txBody>
      </p:sp>
    </p:spTree>
    <p:extLst>
      <p:ext uri="{BB962C8B-B14F-4D97-AF65-F5344CB8AC3E}">
        <p14:creationId xmlns:p14="http://schemas.microsoft.com/office/powerpoint/2010/main" xmlns="" val="25773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97B95A-FE79-AC4A-83A5-0E2E4A53E395}" type="datetimeFigureOut">
              <a:rPr lang="en-US" smtClean="0"/>
              <a:pPr/>
              <a:t>7/17/2016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3EB642-A8E5-D749-BB06-1BCEDFD7FCCB}" type="slidenum">
              <a:rPr lang="en-US" smtClean="0"/>
              <a:pPr/>
              <a:t>‹#›</a:t>
            </a:fld>
            <a:endParaRPr lang="en-US"/>
          </a:p>
        </p:txBody>
      </p:sp>
    </p:spTree>
    <p:extLst>
      <p:ext uri="{BB962C8B-B14F-4D97-AF65-F5344CB8AC3E}">
        <p14:creationId xmlns:p14="http://schemas.microsoft.com/office/powerpoint/2010/main" xmlns="" val="1524497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97B95A-FE79-AC4A-83A5-0E2E4A53E395}" type="datetimeFigureOut">
              <a:rPr lang="en-US" smtClean="0"/>
              <a:pPr/>
              <a:t>7/17/2016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3EB642-A8E5-D749-BB06-1BCEDFD7FCCB}" type="slidenum">
              <a:rPr lang="en-US" smtClean="0"/>
              <a:pPr/>
              <a:t>‹#›</a:t>
            </a:fld>
            <a:endParaRPr lang="en-US"/>
          </a:p>
        </p:txBody>
      </p:sp>
    </p:spTree>
    <p:extLst>
      <p:ext uri="{BB962C8B-B14F-4D97-AF65-F5344CB8AC3E}">
        <p14:creationId xmlns:p14="http://schemas.microsoft.com/office/powerpoint/2010/main" xmlns="" val="596106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97B95A-FE79-AC4A-83A5-0E2E4A53E395}" type="datetimeFigureOut">
              <a:rPr lang="en-US" smtClean="0"/>
              <a:pPr/>
              <a:t>7/17/2016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3EB642-A8E5-D749-BB06-1BCEDFD7FCCB}" type="slidenum">
              <a:rPr lang="en-US" smtClean="0"/>
              <a:pPr/>
              <a:t>‹#›</a:t>
            </a:fld>
            <a:endParaRPr lang="en-US"/>
          </a:p>
        </p:txBody>
      </p:sp>
    </p:spTree>
    <p:extLst>
      <p:ext uri="{BB962C8B-B14F-4D97-AF65-F5344CB8AC3E}">
        <p14:creationId xmlns:p14="http://schemas.microsoft.com/office/powerpoint/2010/main" xmlns="" val="756631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97B95A-FE79-AC4A-83A5-0E2E4A53E395}" type="datetimeFigureOut">
              <a:rPr lang="en-US" smtClean="0"/>
              <a:pPr/>
              <a:t>7/17/2016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3EB642-A8E5-D749-BB06-1BCEDFD7FCCB}" type="slidenum">
              <a:rPr lang="en-US" smtClean="0"/>
              <a:pPr/>
              <a:t>‹#›</a:t>
            </a:fld>
            <a:endParaRPr lang="en-US"/>
          </a:p>
        </p:txBody>
      </p:sp>
    </p:spTree>
    <p:extLst>
      <p:ext uri="{BB962C8B-B14F-4D97-AF65-F5344CB8AC3E}">
        <p14:creationId xmlns:p14="http://schemas.microsoft.com/office/powerpoint/2010/main" xmlns="" val="1454980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97B95A-FE79-AC4A-83A5-0E2E4A53E395}" type="datetimeFigureOut">
              <a:rPr lang="en-US" smtClean="0"/>
              <a:pPr/>
              <a:t>7/17/2016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3EB642-A8E5-D749-BB06-1BCEDFD7FCCB}" type="slidenum">
              <a:rPr lang="en-US" smtClean="0"/>
              <a:pPr/>
              <a:t>‹#›</a:t>
            </a:fld>
            <a:endParaRPr lang="en-US"/>
          </a:p>
        </p:txBody>
      </p:sp>
    </p:spTree>
    <p:extLst>
      <p:ext uri="{BB962C8B-B14F-4D97-AF65-F5344CB8AC3E}">
        <p14:creationId xmlns:p14="http://schemas.microsoft.com/office/powerpoint/2010/main" xmlns="" val="456386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97B95A-FE79-AC4A-83A5-0E2E4A53E395}" type="datetimeFigureOut">
              <a:rPr lang="en-US" smtClean="0"/>
              <a:pPr/>
              <a:t>7/17/2016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3EB642-A8E5-D749-BB06-1BCEDFD7FCCB}" type="slidenum">
              <a:rPr lang="en-US" smtClean="0"/>
              <a:pPr/>
              <a:t>‹#›</a:t>
            </a:fld>
            <a:endParaRPr lang="en-US"/>
          </a:p>
        </p:txBody>
      </p:sp>
    </p:spTree>
    <p:extLst>
      <p:ext uri="{BB962C8B-B14F-4D97-AF65-F5344CB8AC3E}">
        <p14:creationId xmlns:p14="http://schemas.microsoft.com/office/powerpoint/2010/main" xmlns="" val="1332481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8348174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460500"/>
          </a:xfrm>
        </p:spPr>
        <p:txBody>
          <a:bodyPr>
            <a:normAutofit/>
          </a:bodyPr>
          <a:lstStyle/>
          <a:p>
            <a:r>
              <a:rPr lang="en-US" sz="3600" b="1" dirty="0" smtClean="0"/>
              <a:t>Fear Would Impact Peter Even As An apostle</a:t>
            </a:r>
            <a:endParaRPr lang="en-US" sz="3600" b="1" dirty="0"/>
          </a:p>
        </p:txBody>
      </p:sp>
      <p:sp>
        <p:nvSpPr>
          <p:cNvPr id="3" name="Content Placeholder 2"/>
          <p:cNvSpPr>
            <a:spLocks noGrp="1"/>
          </p:cNvSpPr>
          <p:nvPr>
            <p:ph idx="1"/>
          </p:nvPr>
        </p:nvSpPr>
        <p:spPr>
          <a:xfrm>
            <a:off x="838200" y="1439333"/>
            <a:ext cx="10515600" cy="4673599"/>
          </a:xfrm>
        </p:spPr>
        <p:txBody>
          <a:bodyPr>
            <a:noAutofit/>
          </a:bodyPr>
          <a:lstStyle/>
          <a:p>
            <a:r>
              <a:rPr lang="en-US" sz="3600" b="1" dirty="0" smtClean="0"/>
              <a:t>Galatian 2:11&amp;12  - Now </a:t>
            </a:r>
            <a:r>
              <a:rPr lang="en-US" sz="3600" b="1" dirty="0"/>
              <a:t>when Peter had come to Antioch, I withstood him to his face, because he was to be blamed; 12 for before certain men came from James, he would eat with the Gentiles; but when they came, he withdrew and separated himself, </a:t>
            </a:r>
            <a:r>
              <a:rPr lang="en-US" sz="3600" b="1" dirty="0">
                <a:solidFill>
                  <a:srgbClr val="FF0000"/>
                </a:solidFill>
              </a:rPr>
              <a:t>fearing</a:t>
            </a:r>
            <a:r>
              <a:rPr lang="en-US" sz="3600" b="1" dirty="0"/>
              <a:t> those who were of the circumcision. </a:t>
            </a:r>
          </a:p>
          <a:p>
            <a:endParaRPr lang="en-US" sz="800" b="1" dirty="0" smtClean="0"/>
          </a:p>
          <a:p>
            <a:r>
              <a:rPr lang="en-US" sz="3600" b="1" dirty="0" smtClean="0"/>
              <a:t>13 </a:t>
            </a:r>
            <a:r>
              <a:rPr lang="en-US" sz="3600" b="1" dirty="0"/>
              <a:t>And the rest of the Jews also played the hypocrite with him, so that even </a:t>
            </a:r>
            <a:r>
              <a:rPr lang="en-US" sz="3600" b="1" dirty="0">
                <a:solidFill>
                  <a:srgbClr val="FF0000"/>
                </a:solidFill>
              </a:rPr>
              <a:t>Barnabas was carried away with their hypocrisy.</a:t>
            </a:r>
          </a:p>
          <a:p>
            <a:endParaRPr lang="en-US" sz="3600" b="1" dirty="0"/>
          </a:p>
        </p:txBody>
      </p:sp>
    </p:spTree>
    <p:extLst>
      <p:ext uri="{BB962C8B-B14F-4D97-AF65-F5344CB8AC3E}">
        <p14:creationId xmlns:p14="http://schemas.microsoft.com/office/powerpoint/2010/main" xmlns="" val="1163313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What Does Jesus Call “A Little Faith”? </a:t>
            </a:r>
            <a:endParaRPr lang="en-US" b="1" dirty="0"/>
          </a:p>
        </p:txBody>
      </p:sp>
      <p:pic>
        <p:nvPicPr>
          <p:cNvPr id="5" name="Picture 4"/>
          <p:cNvPicPr>
            <a:picLocks noChangeAspect="1"/>
          </p:cNvPicPr>
          <p:nvPr/>
        </p:nvPicPr>
        <p:blipFill>
          <a:blip r:embed="rId2"/>
          <a:stretch>
            <a:fillRect/>
          </a:stretch>
        </p:blipFill>
        <p:spPr>
          <a:xfrm>
            <a:off x="1960775" y="1309688"/>
            <a:ext cx="8402425" cy="3861309"/>
          </a:xfrm>
          <a:prstGeom prst="rect">
            <a:avLst/>
          </a:prstGeom>
        </p:spPr>
      </p:pic>
      <p:sp>
        <p:nvSpPr>
          <p:cNvPr id="6" name="TextBox 5"/>
          <p:cNvSpPr txBox="1"/>
          <p:nvPr/>
        </p:nvSpPr>
        <p:spPr>
          <a:xfrm>
            <a:off x="1752600" y="5170997"/>
            <a:ext cx="8610600" cy="646331"/>
          </a:xfrm>
          <a:prstGeom prst="rect">
            <a:avLst/>
          </a:prstGeom>
          <a:noFill/>
        </p:spPr>
        <p:txBody>
          <a:bodyPr wrap="square" rtlCol="0">
            <a:spAutoFit/>
          </a:bodyPr>
          <a:lstStyle/>
          <a:p>
            <a:r>
              <a:rPr lang="en-US" sz="3600" i="1" dirty="0" smtClean="0"/>
              <a:t>The Inability To Draw The </a:t>
            </a:r>
            <a:r>
              <a:rPr lang="en-US" sz="3600" i="1" dirty="0"/>
              <a:t>Correct Conclusion </a:t>
            </a:r>
          </a:p>
        </p:txBody>
      </p:sp>
    </p:spTree>
    <p:extLst>
      <p:ext uri="{BB962C8B-B14F-4D97-AF65-F5344CB8AC3E}">
        <p14:creationId xmlns:p14="http://schemas.microsoft.com/office/powerpoint/2010/main" xmlns="" val="2640325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Matthew 16:5-12</a:t>
            </a:r>
            <a:endParaRPr lang="en-US" b="1" dirty="0"/>
          </a:p>
        </p:txBody>
      </p:sp>
      <p:sp>
        <p:nvSpPr>
          <p:cNvPr id="3" name="Content Placeholder 2"/>
          <p:cNvSpPr>
            <a:spLocks noGrp="1"/>
          </p:cNvSpPr>
          <p:nvPr>
            <p:ph idx="1"/>
          </p:nvPr>
        </p:nvSpPr>
        <p:spPr/>
        <p:txBody>
          <a:bodyPr>
            <a:normAutofit/>
          </a:bodyPr>
          <a:lstStyle/>
          <a:p>
            <a:r>
              <a:rPr lang="en-US" sz="3600" b="1" dirty="0"/>
              <a:t>5 Now when His disciples had come to the other side, they had forgotten to take bread. 6 Then Jesus said to them, “Take heed and beware of the leaven of the Pharisees and the Sadducees.”7 </a:t>
            </a:r>
            <a:r>
              <a:rPr lang="en-US" sz="3600" b="1" u="sng" dirty="0">
                <a:solidFill>
                  <a:srgbClr val="FF0000"/>
                </a:solidFill>
              </a:rPr>
              <a:t>And they reasoned among themselves</a:t>
            </a:r>
            <a:r>
              <a:rPr lang="en-US" sz="3600" b="1" dirty="0"/>
              <a:t>, saying, “It is because we have taken no bread.”</a:t>
            </a:r>
          </a:p>
        </p:txBody>
      </p:sp>
    </p:spTree>
    <p:extLst>
      <p:ext uri="{BB962C8B-B14F-4D97-AF65-F5344CB8AC3E}">
        <p14:creationId xmlns:p14="http://schemas.microsoft.com/office/powerpoint/2010/main" xmlns="" val="1438695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Matthew 16:5-12</a:t>
            </a:r>
            <a:endParaRPr lang="en-US" b="1" dirty="0"/>
          </a:p>
        </p:txBody>
      </p:sp>
      <p:sp>
        <p:nvSpPr>
          <p:cNvPr id="3" name="Content Placeholder 2"/>
          <p:cNvSpPr>
            <a:spLocks noGrp="1"/>
          </p:cNvSpPr>
          <p:nvPr>
            <p:ph idx="1"/>
          </p:nvPr>
        </p:nvSpPr>
        <p:spPr/>
        <p:txBody>
          <a:bodyPr>
            <a:normAutofit lnSpcReduction="10000"/>
          </a:bodyPr>
          <a:lstStyle/>
          <a:p>
            <a:r>
              <a:rPr lang="en-US" sz="3600" b="1" dirty="0"/>
              <a:t>8 But Jesus, being aware of it, said to them, </a:t>
            </a:r>
            <a:r>
              <a:rPr lang="en-US" sz="3600" b="1" u="sng" dirty="0">
                <a:solidFill>
                  <a:srgbClr val="FF0000"/>
                </a:solidFill>
              </a:rPr>
              <a:t>“O you of little faith, why do you reason </a:t>
            </a:r>
            <a:r>
              <a:rPr lang="en-US" sz="3600" b="1" dirty="0"/>
              <a:t>among yourselves because you have brought no bread? </a:t>
            </a:r>
            <a:endParaRPr lang="en-US" sz="3600" b="1" dirty="0" smtClean="0"/>
          </a:p>
          <a:p>
            <a:r>
              <a:rPr lang="en-US" sz="3600" b="1" dirty="0" smtClean="0"/>
              <a:t>Verse 9 </a:t>
            </a:r>
            <a:r>
              <a:rPr lang="is-IS" sz="3600" b="1" dirty="0" smtClean="0"/>
              <a:t>…</a:t>
            </a:r>
            <a:r>
              <a:rPr lang="en-US" sz="3600" b="1" dirty="0" smtClean="0"/>
              <a:t>remember </a:t>
            </a:r>
            <a:r>
              <a:rPr lang="en-US" sz="3600" b="1" dirty="0"/>
              <a:t>the five </a:t>
            </a:r>
            <a:r>
              <a:rPr lang="en-US" sz="3600" b="1" dirty="0" smtClean="0"/>
              <a:t>loaves/five thousand </a:t>
            </a:r>
          </a:p>
          <a:p>
            <a:r>
              <a:rPr lang="en-US" sz="3600" b="1" dirty="0" smtClean="0"/>
              <a:t> Verse 10 </a:t>
            </a:r>
            <a:r>
              <a:rPr lang="is-IS" sz="3600" b="1" dirty="0" smtClean="0"/>
              <a:t>…</a:t>
            </a:r>
            <a:r>
              <a:rPr lang="en-US" sz="3600" b="1" dirty="0" smtClean="0"/>
              <a:t>the </a:t>
            </a:r>
            <a:r>
              <a:rPr lang="en-US" sz="3600" b="1" dirty="0"/>
              <a:t>seven </a:t>
            </a:r>
            <a:r>
              <a:rPr lang="en-US" sz="3600" b="1" dirty="0" smtClean="0"/>
              <a:t>loaves/four </a:t>
            </a:r>
            <a:r>
              <a:rPr lang="en-US" sz="3600" b="1" dirty="0"/>
              <a:t>thousand </a:t>
            </a:r>
            <a:endParaRPr lang="en-US" sz="3600" b="1" dirty="0" smtClean="0"/>
          </a:p>
          <a:p>
            <a:r>
              <a:rPr lang="en-US" sz="3600" b="1" dirty="0" smtClean="0"/>
              <a:t> </a:t>
            </a:r>
            <a:r>
              <a:rPr lang="en-US" sz="3600" b="1" dirty="0"/>
              <a:t>11 </a:t>
            </a:r>
            <a:r>
              <a:rPr lang="en-US" sz="3600" b="1" u="sng" dirty="0">
                <a:solidFill>
                  <a:srgbClr val="FF0000"/>
                </a:solidFill>
              </a:rPr>
              <a:t>How is it you do not understand </a:t>
            </a:r>
            <a:r>
              <a:rPr lang="en-US" sz="3600" b="1" dirty="0"/>
              <a:t>that I did not speak to you concerning bread?—but to beware of the leaven of the Pharisees and Sadducees.”</a:t>
            </a:r>
          </a:p>
        </p:txBody>
      </p:sp>
    </p:spTree>
    <p:extLst>
      <p:ext uri="{BB962C8B-B14F-4D97-AF65-F5344CB8AC3E}">
        <p14:creationId xmlns:p14="http://schemas.microsoft.com/office/powerpoint/2010/main" xmlns="" val="1463680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683808"/>
          </a:xfrm>
        </p:spPr>
        <p:txBody>
          <a:bodyPr>
            <a:normAutofit/>
          </a:bodyPr>
          <a:lstStyle/>
          <a:p>
            <a:r>
              <a:rPr lang="en-US" dirty="0" smtClean="0"/>
              <a:t>How To Deal With A Little Faith</a:t>
            </a:r>
            <a:endParaRPr lang="en-US" dirty="0"/>
          </a:p>
        </p:txBody>
      </p:sp>
      <p:sp>
        <p:nvSpPr>
          <p:cNvPr id="3" name="Content Placeholder 2"/>
          <p:cNvSpPr>
            <a:spLocks noGrp="1"/>
          </p:cNvSpPr>
          <p:nvPr>
            <p:ph idx="1"/>
          </p:nvPr>
        </p:nvSpPr>
        <p:spPr/>
        <p:txBody>
          <a:bodyPr>
            <a:normAutofit lnSpcReduction="10000"/>
          </a:bodyPr>
          <a:lstStyle/>
          <a:p>
            <a:r>
              <a:rPr lang="en-US" sz="3600" b="1" dirty="0" smtClean="0"/>
              <a:t>If I Worry</a:t>
            </a:r>
            <a:r>
              <a:rPr lang="is-IS" sz="3600" b="1" dirty="0" smtClean="0"/>
              <a:t>…Philippians 4:4-7</a:t>
            </a:r>
            <a:endParaRPr lang="en-US" sz="3600" b="1" dirty="0"/>
          </a:p>
          <a:p>
            <a:r>
              <a:rPr lang="en-US" sz="3600" b="1" u="sng" dirty="0" smtClean="0">
                <a:solidFill>
                  <a:srgbClr val="FF0000"/>
                </a:solidFill>
              </a:rPr>
              <a:t>Rejoice </a:t>
            </a:r>
            <a:r>
              <a:rPr lang="en-US" sz="3600" b="1" u="sng" dirty="0">
                <a:solidFill>
                  <a:srgbClr val="FF0000"/>
                </a:solidFill>
              </a:rPr>
              <a:t>in the Lord always</a:t>
            </a:r>
            <a:r>
              <a:rPr lang="en-US" sz="3600" b="1" dirty="0"/>
              <a:t>. Again I will say, rejoice! 5 Let your gentleness be known to all men. The Lord is at hand.6 </a:t>
            </a:r>
            <a:r>
              <a:rPr lang="en-US" sz="3600" b="1" u="sng" dirty="0">
                <a:solidFill>
                  <a:srgbClr val="FF0000"/>
                </a:solidFill>
              </a:rPr>
              <a:t>Be anxious for nothing, but in everything by prayer and supplication, with thanksgiving, let your requests be made known to God</a:t>
            </a:r>
            <a:r>
              <a:rPr lang="en-US" sz="3600" b="1" dirty="0"/>
              <a:t>; 7 and the peace of God, which surpasses all understanding, will guard your hearts and minds through Christ Jesus.</a:t>
            </a:r>
          </a:p>
          <a:p>
            <a:endParaRPr lang="is-IS" sz="3600" b="1" dirty="0" smtClean="0"/>
          </a:p>
        </p:txBody>
      </p:sp>
    </p:spTree>
    <p:extLst>
      <p:ext uri="{BB962C8B-B14F-4D97-AF65-F5344CB8AC3E}">
        <p14:creationId xmlns:p14="http://schemas.microsoft.com/office/powerpoint/2010/main" xmlns="" val="1131570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683808"/>
          </a:xfrm>
        </p:spPr>
        <p:txBody>
          <a:bodyPr>
            <a:normAutofit/>
          </a:bodyPr>
          <a:lstStyle/>
          <a:p>
            <a:r>
              <a:rPr lang="en-US" dirty="0" smtClean="0"/>
              <a:t>How To Deal With A Little Faith</a:t>
            </a:r>
            <a:endParaRPr lang="en-US" dirty="0"/>
          </a:p>
        </p:txBody>
      </p:sp>
      <p:sp>
        <p:nvSpPr>
          <p:cNvPr id="3" name="Content Placeholder 2"/>
          <p:cNvSpPr>
            <a:spLocks noGrp="1"/>
          </p:cNvSpPr>
          <p:nvPr>
            <p:ph idx="1"/>
          </p:nvPr>
        </p:nvSpPr>
        <p:spPr/>
        <p:txBody>
          <a:bodyPr>
            <a:normAutofit/>
          </a:bodyPr>
          <a:lstStyle/>
          <a:p>
            <a:r>
              <a:rPr lang="en-US" sz="3600" b="1" dirty="0" smtClean="0"/>
              <a:t>If I Fear </a:t>
            </a:r>
          </a:p>
          <a:p>
            <a:pPr lvl="1"/>
            <a:r>
              <a:rPr lang="en-US" sz="3200" dirty="0" smtClean="0"/>
              <a:t>I Need To Figure Out What I Am Focus On</a:t>
            </a:r>
          </a:p>
          <a:p>
            <a:pPr lvl="2"/>
            <a:r>
              <a:rPr lang="en-US" sz="2800" b="1" dirty="0" smtClean="0"/>
              <a:t>Colossians 3:1-3</a:t>
            </a:r>
          </a:p>
          <a:p>
            <a:r>
              <a:rPr lang="en-US" sz="3600" b="1" dirty="0" smtClean="0"/>
              <a:t>If I Doubt</a:t>
            </a:r>
          </a:p>
          <a:p>
            <a:pPr lvl="1"/>
            <a:r>
              <a:rPr lang="en-US" sz="3200" dirty="0" smtClean="0"/>
              <a:t>Remember What God Is Going To Give That Person</a:t>
            </a:r>
          </a:p>
          <a:p>
            <a:pPr lvl="2"/>
            <a:r>
              <a:rPr lang="en-US" sz="2800" b="1" dirty="0" smtClean="0"/>
              <a:t>James 1:6 &amp; 7</a:t>
            </a:r>
          </a:p>
          <a:p>
            <a:r>
              <a:rPr lang="en-US" sz="3600" b="1" dirty="0"/>
              <a:t>If I Always Struggle To Draw The Proper </a:t>
            </a:r>
            <a:r>
              <a:rPr lang="en-US" sz="3600" b="1" dirty="0" smtClean="0"/>
              <a:t>Conclusions</a:t>
            </a:r>
          </a:p>
          <a:p>
            <a:pPr lvl="2"/>
            <a:r>
              <a:rPr lang="en-US" sz="2800" b="1" dirty="0" smtClean="0"/>
              <a:t>James 1:5</a:t>
            </a:r>
            <a:endParaRPr lang="en-US" sz="2800" b="1" dirty="0"/>
          </a:p>
          <a:p>
            <a:endParaRPr lang="en-US" sz="3600" b="1" dirty="0" smtClean="0"/>
          </a:p>
          <a:p>
            <a:pPr lvl="1"/>
            <a:endParaRPr lang="en-US" sz="3200" dirty="0"/>
          </a:p>
        </p:txBody>
      </p:sp>
    </p:spTree>
    <p:extLst>
      <p:ext uri="{BB962C8B-B14F-4D97-AF65-F5344CB8AC3E}">
        <p14:creationId xmlns:p14="http://schemas.microsoft.com/office/powerpoint/2010/main" xmlns="" val="1442842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7453542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Ye of Little Faith</a:t>
            </a:r>
            <a:endParaRPr lang="en-US" b="1" u="sng" dirty="0"/>
          </a:p>
        </p:txBody>
      </p:sp>
    </p:spTree>
    <p:extLst>
      <p:ext uri="{BB962C8B-B14F-4D97-AF65-F5344CB8AC3E}">
        <p14:creationId xmlns:p14="http://schemas.microsoft.com/office/powerpoint/2010/main" xmlns="" val="11289585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What Does Jesus Call “A Little Faith”? </a:t>
            </a:r>
            <a:br>
              <a:rPr lang="en-US" b="1" dirty="0" smtClean="0"/>
            </a:br>
            <a:r>
              <a:rPr lang="en-US" b="1" dirty="0"/>
              <a:t> Matthew 6:24-34 </a:t>
            </a:r>
          </a:p>
        </p:txBody>
      </p:sp>
      <p:pic>
        <p:nvPicPr>
          <p:cNvPr id="9" name="Picture 8"/>
          <p:cNvPicPr>
            <a:picLocks noChangeAspect="1"/>
          </p:cNvPicPr>
          <p:nvPr/>
        </p:nvPicPr>
        <p:blipFill>
          <a:blip r:embed="rId2"/>
          <a:stretch>
            <a:fillRect/>
          </a:stretch>
        </p:blipFill>
        <p:spPr>
          <a:xfrm>
            <a:off x="2308831" y="1690688"/>
            <a:ext cx="7574338" cy="4404180"/>
          </a:xfrm>
          <a:prstGeom prst="rect">
            <a:avLst/>
          </a:prstGeom>
        </p:spPr>
      </p:pic>
    </p:spTree>
    <p:extLst>
      <p:ext uri="{BB962C8B-B14F-4D97-AF65-F5344CB8AC3E}">
        <p14:creationId xmlns:p14="http://schemas.microsoft.com/office/powerpoint/2010/main" xmlns="" val="21346391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p:spPr>
        <p:txBody>
          <a:bodyPr>
            <a:normAutofit fontScale="90000"/>
          </a:bodyPr>
          <a:lstStyle/>
          <a:p>
            <a:pPr algn="ctr"/>
            <a:r>
              <a:rPr lang="en-US" sz="4000" b="1" dirty="0" smtClean="0"/>
              <a:t>What Does Jesus Call A Little Faith?  </a:t>
            </a:r>
            <a:br>
              <a:rPr lang="en-US" sz="4000" b="1" dirty="0" smtClean="0"/>
            </a:br>
            <a:r>
              <a:rPr lang="en-US" sz="4000" b="1" dirty="0" smtClean="0">
                <a:latin typeface="+mn-lt"/>
              </a:rPr>
              <a:t>Matthew 6:24-34 </a:t>
            </a:r>
            <a:r>
              <a:rPr lang="en-US" sz="3600" i="1" dirty="0" smtClean="0">
                <a:latin typeface="+mn-lt"/>
              </a:rPr>
              <a:t>(</a:t>
            </a:r>
            <a:r>
              <a:rPr lang="en-US" sz="3600" i="1" dirty="0" smtClean="0"/>
              <a:t>Sermon </a:t>
            </a:r>
            <a:r>
              <a:rPr lang="en-US" sz="3600" i="1" dirty="0"/>
              <a:t>on The </a:t>
            </a:r>
            <a:r>
              <a:rPr lang="en-US" sz="3600" i="1" dirty="0" smtClean="0"/>
              <a:t>Mount)</a:t>
            </a:r>
            <a:r>
              <a:rPr lang="en-US" dirty="0"/>
              <a:t/>
            </a:r>
            <a:br>
              <a:rPr lang="en-US" dirty="0"/>
            </a:br>
            <a:endParaRPr lang="en-US" b="1" dirty="0">
              <a:latin typeface="+mn-lt"/>
            </a:endParaRPr>
          </a:p>
        </p:txBody>
      </p:sp>
      <p:sp>
        <p:nvSpPr>
          <p:cNvPr id="3" name="Content Placeholder 2"/>
          <p:cNvSpPr>
            <a:spLocks noGrp="1"/>
          </p:cNvSpPr>
          <p:nvPr>
            <p:ph idx="1"/>
          </p:nvPr>
        </p:nvSpPr>
        <p:spPr>
          <a:xfrm>
            <a:off x="838200" y="1490133"/>
            <a:ext cx="10515600" cy="5080000"/>
          </a:xfrm>
        </p:spPr>
        <p:txBody>
          <a:bodyPr>
            <a:normAutofit/>
          </a:bodyPr>
          <a:lstStyle/>
          <a:p>
            <a:r>
              <a:rPr lang="en-US" sz="3600" b="1" dirty="0" smtClean="0"/>
              <a:t>25 </a:t>
            </a:r>
            <a:r>
              <a:rPr lang="en-US" sz="3600" b="1" dirty="0"/>
              <a:t>“Therefore I say to you, </a:t>
            </a:r>
            <a:r>
              <a:rPr lang="en-US" sz="3600" b="1" u="sng" dirty="0">
                <a:solidFill>
                  <a:srgbClr val="FF0000"/>
                </a:solidFill>
              </a:rPr>
              <a:t>do not worry</a:t>
            </a:r>
            <a:r>
              <a:rPr lang="en-US" sz="3600" b="1" u="sng" dirty="0"/>
              <a:t> </a:t>
            </a:r>
            <a:r>
              <a:rPr lang="en-US" sz="3600" b="1" dirty="0"/>
              <a:t>about your life, what you will eat or what you will drink; nor about your body, what you will put on. Is not life more than food and the body more than clothing</a:t>
            </a:r>
            <a:r>
              <a:rPr lang="en-US" sz="3600" b="1" dirty="0" smtClean="0"/>
              <a:t>?</a:t>
            </a:r>
          </a:p>
          <a:p>
            <a:r>
              <a:rPr lang="en-US" sz="3600" b="1" dirty="0"/>
              <a:t>27 Which of you by </a:t>
            </a:r>
            <a:r>
              <a:rPr lang="en-US" sz="3600" b="1" u="sng" dirty="0">
                <a:solidFill>
                  <a:srgbClr val="FF0000"/>
                </a:solidFill>
              </a:rPr>
              <a:t>worrying</a:t>
            </a:r>
            <a:r>
              <a:rPr lang="en-US" sz="3600" b="1" dirty="0"/>
              <a:t> can add one cubit to his stature</a:t>
            </a:r>
            <a:r>
              <a:rPr lang="en-US" sz="3600" b="1" dirty="0" smtClean="0"/>
              <a:t>?</a:t>
            </a:r>
          </a:p>
          <a:p>
            <a:r>
              <a:rPr lang="en-US" sz="3600" b="1" dirty="0"/>
              <a:t>28 “</a:t>
            </a:r>
            <a:r>
              <a:rPr lang="en-US" sz="3600" b="1" u="sng" dirty="0">
                <a:solidFill>
                  <a:srgbClr val="FF0000"/>
                </a:solidFill>
              </a:rPr>
              <a:t>So why do you worry</a:t>
            </a:r>
            <a:r>
              <a:rPr lang="en-US" sz="3600" b="1" u="sng" dirty="0"/>
              <a:t> </a:t>
            </a:r>
            <a:r>
              <a:rPr lang="en-US" sz="3600" b="1" dirty="0"/>
              <a:t>about clothing? Consider the lilies of the field, how they grow: they neither toil nor spin</a:t>
            </a:r>
            <a:r>
              <a:rPr lang="en-US" sz="3600" b="1" dirty="0" smtClean="0"/>
              <a:t>;</a:t>
            </a:r>
            <a:r>
              <a:rPr lang="is-IS" sz="3600" b="1" dirty="0" smtClean="0"/>
              <a:t>…</a:t>
            </a:r>
          </a:p>
        </p:txBody>
      </p:sp>
    </p:spTree>
    <p:extLst>
      <p:ext uri="{BB962C8B-B14F-4D97-AF65-F5344CB8AC3E}">
        <p14:creationId xmlns:p14="http://schemas.microsoft.com/office/powerpoint/2010/main" xmlns="" val="514291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p:spPr>
        <p:txBody>
          <a:bodyPr>
            <a:normAutofit fontScale="90000"/>
          </a:bodyPr>
          <a:lstStyle/>
          <a:p>
            <a:pPr algn="ctr"/>
            <a:r>
              <a:rPr lang="en-US" sz="4000" b="1" dirty="0" smtClean="0"/>
              <a:t>What Does Jesus Call A Little Faith?  </a:t>
            </a:r>
            <a:br>
              <a:rPr lang="en-US" sz="4000" b="1" dirty="0" smtClean="0"/>
            </a:br>
            <a:r>
              <a:rPr lang="en-US" sz="4000" b="1" dirty="0" smtClean="0">
                <a:latin typeface="+mn-lt"/>
              </a:rPr>
              <a:t>Matthew 6:24-34 </a:t>
            </a:r>
            <a:r>
              <a:rPr lang="en-US" sz="3600" i="1" dirty="0" smtClean="0">
                <a:latin typeface="+mn-lt"/>
              </a:rPr>
              <a:t>(</a:t>
            </a:r>
            <a:r>
              <a:rPr lang="en-US" sz="3600" i="1" dirty="0" smtClean="0"/>
              <a:t>Sermon </a:t>
            </a:r>
            <a:r>
              <a:rPr lang="en-US" sz="3600" i="1" dirty="0"/>
              <a:t>on The </a:t>
            </a:r>
            <a:r>
              <a:rPr lang="en-US" sz="3600" i="1" dirty="0" smtClean="0"/>
              <a:t>Mount)</a:t>
            </a:r>
            <a:r>
              <a:rPr lang="en-US" dirty="0"/>
              <a:t/>
            </a:r>
            <a:br>
              <a:rPr lang="en-US" dirty="0"/>
            </a:br>
            <a:endParaRPr lang="en-US" b="1" dirty="0">
              <a:latin typeface="+mn-lt"/>
            </a:endParaRPr>
          </a:p>
        </p:txBody>
      </p:sp>
      <p:sp>
        <p:nvSpPr>
          <p:cNvPr id="3" name="Content Placeholder 2"/>
          <p:cNvSpPr>
            <a:spLocks noGrp="1"/>
          </p:cNvSpPr>
          <p:nvPr>
            <p:ph idx="1"/>
          </p:nvPr>
        </p:nvSpPr>
        <p:spPr>
          <a:xfrm>
            <a:off x="838200" y="1964267"/>
            <a:ext cx="10515600" cy="2827867"/>
          </a:xfrm>
        </p:spPr>
        <p:txBody>
          <a:bodyPr>
            <a:normAutofit/>
          </a:bodyPr>
          <a:lstStyle/>
          <a:p>
            <a:pPr marL="0" indent="0">
              <a:buNone/>
            </a:pPr>
            <a:r>
              <a:rPr lang="en-US" sz="4400" b="1" dirty="0" smtClean="0"/>
              <a:t>Verse 30 </a:t>
            </a:r>
            <a:r>
              <a:rPr lang="en-US" sz="4400" b="1" dirty="0"/>
              <a:t>Now if God so clothes the grass of the field, which today is, and tomorrow is thrown into the oven, will He not much more clothe you, </a:t>
            </a:r>
            <a:r>
              <a:rPr lang="en-US" sz="4400" b="1" u="sng" dirty="0">
                <a:solidFill>
                  <a:srgbClr val="FF0000"/>
                </a:solidFill>
              </a:rPr>
              <a:t>O you of little faith</a:t>
            </a:r>
            <a:r>
              <a:rPr lang="en-US" sz="4400" b="1" dirty="0"/>
              <a:t>?</a:t>
            </a:r>
            <a:endParaRPr lang="en-US" sz="4400" b="1" dirty="0" smtClean="0"/>
          </a:p>
        </p:txBody>
      </p:sp>
    </p:spTree>
    <p:extLst>
      <p:ext uri="{BB962C8B-B14F-4D97-AF65-F5344CB8AC3E}">
        <p14:creationId xmlns:p14="http://schemas.microsoft.com/office/powerpoint/2010/main" xmlns="" val="12539589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What Does Jesus Call A Little Faith</a:t>
            </a:r>
            <a:r>
              <a:rPr lang="en-US" b="1" dirty="0"/>
              <a:t>? </a:t>
            </a:r>
            <a:r>
              <a:rPr lang="en-US" b="1" dirty="0" smtClean="0"/>
              <a:t/>
            </a:r>
            <a:br>
              <a:rPr lang="en-US" b="1" dirty="0" smtClean="0"/>
            </a:br>
            <a:r>
              <a:rPr lang="en-US" b="1" dirty="0" smtClean="0"/>
              <a:t>Matthew </a:t>
            </a:r>
            <a:r>
              <a:rPr lang="en-US" b="1" dirty="0"/>
              <a:t>14:22-36</a:t>
            </a:r>
          </a:p>
        </p:txBody>
      </p:sp>
      <p:pic>
        <p:nvPicPr>
          <p:cNvPr id="6" name="Picture 5"/>
          <p:cNvPicPr>
            <a:picLocks noChangeAspect="1"/>
          </p:cNvPicPr>
          <p:nvPr/>
        </p:nvPicPr>
        <p:blipFill>
          <a:blip r:embed="rId2"/>
          <a:stretch>
            <a:fillRect/>
          </a:stretch>
        </p:blipFill>
        <p:spPr>
          <a:xfrm>
            <a:off x="2489200" y="1690687"/>
            <a:ext cx="7391167" cy="4625445"/>
          </a:xfrm>
          <a:prstGeom prst="rect">
            <a:avLst/>
          </a:prstGeom>
        </p:spPr>
      </p:pic>
    </p:spTree>
    <p:extLst>
      <p:ext uri="{BB962C8B-B14F-4D97-AF65-F5344CB8AC3E}">
        <p14:creationId xmlns:p14="http://schemas.microsoft.com/office/powerpoint/2010/main" xmlns="" val="20798900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Matthew 14:22-36</a:t>
            </a:r>
            <a:endParaRPr lang="en-US" b="1" dirty="0"/>
          </a:p>
        </p:txBody>
      </p:sp>
      <p:sp>
        <p:nvSpPr>
          <p:cNvPr id="3" name="Content Placeholder 2"/>
          <p:cNvSpPr>
            <a:spLocks noGrp="1"/>
          </p:cNvSpPr>
          <p:nvPr>
            <p:ph idx="1"/>
          </p:nvPr>
        </p:nvSpPr>
        <p:spPr/>
        <p:txBody>
          <a:bodyPr>
            <a:normAutofit fontScale="92500"/>
          </a:bodyPr>
          <a:lstStyle/>
          <a:p>
            <a:r>
              <a:rPr lang="en-US" sz="3600" b="1" dirty="0"/>
              <a:t>25 Now in the fourth watch of the night Jesus went to them, walking on the sea. 26 And when the disciples saw Him walking on the sea, they were troubled, saying, </a:t>
            </a:r>
            <a:r>
              <a:rPr lang="en-US" sz="3600" b="1" u="sng" dirty="0">
                <a:solidFill>
                  <a:srgbClr val="FF0000"/>
                </a:solidFill>
              </a:rPr>
              <a:t>“It is a ghost!” And they cried out for fear</a:t>
            </a:r>
            <a:r>
              <a:rPr lang="en-US" sz="3600" b="1" u="sng" dirty="0" smtClean="0">
                <a:solidFill>
                  <a:srgbClr val="FF0000"/>
                </a:solidFill>
              </a:rPr>
              <a:t>.</a:t>
            </a:r>
          </a:p>
          <a:p>
            <a:r>
              <a:rPr lang="en-US" sz="3600" b="1" dirty="0" smtClean="0"/>
              <a:t>27 </a:t>
            </a:r>
            <a:r>
              <a:rPr lang="en-US" sz="3600" b="1" dirty="0"/>
              <a:t>But immediately Jesus spoke to them, saying, “Be of good cheer! It is I; </a:t>
            </a:r>
            <a:r>
              <a:rPr lang="en-US" sz="3600" b="1" u="sng" dirty="0">
                <a:solidFill>
                  <a:srgbClr val="FF0000"/>
                </a:solidFill>
              </a:rPr>
              <a:t>do not be afraid</a:t>
            </a:r>
            <a:r>
              <a:rPr lang="en-US" sz="3600" b="1" dirty="0" smtClean="0"/>
              <a:t>.”</a:t>
            </a:r>
          </a:p>
          <a:p>
            <a:endParaRPr lang="en-US" sz="900" b="1" dirty="0" smtClean="0"/>
          </a:p>
          <a:p>
            <a:r>
              <a:rPr lang="en-US" sz="3900" b="1" dirty="0"/>
              <a:t>28 And Peter answered Him and said, “Lord, if it is You, command me to come to You on the water.”</a:t>
            </a:r>
          </a:p>
        </p:txBody>
      </p:sp>
    </p:spTree>
    <p:extLst>
      <p:ext uri="{BB962C8B-B14F-4D97-AF65-F5344CB8AC3E}">
        <p14:creationId xmlns:p14="http://schemas.microsoft.com/office/powerpoint/2010/main" xmlns="" val="5879604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Matthew 14:22-36</a:t>
            </a:r>
            <a:endParaRPr lang="en-US" b="1" dirty="0"/>
          </a:p>
        </p:txBody>
      </p:sp>
      <p:sp>
        <p:nvSpPr>
          <p:cNvPr id="3" name="Content Placeholder 2"/>
          <p:cNvSpPr>
            <a:spLocks noGrp="1"/>
          </p:cNvSpPr>
          <p:nvPr>
            <p:ph idx="1"/>
          </p:nvPr>
        </p:nvSpPr>
        <p:spPr/>
        <p:txBody>
          <a:bodyPr>
            <a:normAutofit lnSpcReduction="10000"/>
          </a:bodyPr>
          <a:lstStyle/>
          <a:p>
            <a:r>
              <a:rPr lang="en-US" sz="3600" b="1" dirty="0"/>
              <a:t>30 But </a:t>
            </a:r>
            <a:r>
              <a:rPr lang="en-US" sz="3600" b="1" dirty="0" smtClean="0"/>
              <a:t>when he saw that the wind was boisterous, </a:t>
            </a:r>
            <a:r>
              <a:rPr lang="en-US" sz="3600" b="1" u="sng" dirty="0" smtClean="0">
                <a:solidFill>
                  <a:srgbClr val="FF0000"/>
                </a:solidFill>
              </a:rPr>
              <a:t>he was afraid</a:t>
            </a:r>
            <a:r>
              <a:rPr lang="en-US" sz="3600" b="1" dirty="0" smtClean="0"/>
              <a:t>; and beginning </a:t>
            </a:r>
            <a:r>
              <a:rPr lang="en-US" sz="3600" b="1" dirty="0"/>
              <a:t>to sink he cried out, saying, “</a:t>
            </a:r>
            <a:r>
              <a:rPr lang="en-US" sz="3600" b="1" dirty="0" smtClean="0"/>
              <a:t>Lord</a:t>
            </a:r>
            <a:r>
              <a:rPr lang="en-US" sz="3600" b="1" dirty="0"/>
              <a:t>, save me</a:t>
            </a:r>
            <a:r>
              <a:rPr lang="en-US" sz="3600" b="1" dirty="0" smtClean="0"/>
              <a:t>!”</a:t>
            </a:r>
          </a:p>
          <a:p>
            <a:r>
              <a:rPr lang="en-US" sz="3600" b="1" dirty="0" smtClean="0"/>
              <a:t>31 </a:t>
            </a:r>
            <a:r>
              <a:rPr lang="en-US" sz="3600" b="1" dirty="0"/>
              <a:t>And immediately Jesus stretched out His hand and caught him, and said to him, </a:t>
            </a:r>
            <a:r>
              <a:rPr lang="en-US" sz="3600" b="1" u="sng" dirty="0">
                <a:solidFill>
                  <a:srgbClr val="FF0000"/>
                </a:solidFill>
              </a:rPr>
              <a:t>“O you of little faith, why did </a:t>
            </a:r>
            <a:r>
              <a:rPr lang="en-US" sz="3600" b="1" u="sng" dirty="0" smtClean="0">
                <a:solidFill>
                  <a:srgbClr val="FF0000"/>
                </a:solidFill>
              </a:rPr>
              <a:t>you doubt?”</a:t>
            </a:r>
          </a:p>
          <a:p>
            <a:endParaRPr lang="en-US" sz="3600" b="1" u="sng" dirty="0">
              <a:solidFill>
                <a:srgbClr val="FF0000"/>
              </a:solidFill>
            </a:endParaRPr>
          </a:p>
          <a:p>
            <a:pPr marL="0" indent="0" algn="ctr">
              <a:buNone/>
            </a:pPr>
            <a:r>
              <a:rPr lang="en-US" sz="3600" b="1" dirty="0" smtClean="0"/>
              <a:t>Fear &amp; Doubt Can Have A Significant Impact On Faith</a:t>
            </a:r>
            <a:endParaRPr lang="en-US" sz="3900" b="1" dirty="0"/>
          </a:p>
        </p:txBody>
      </p:sp>
    </p:spTree>
    <p:extLst>
      <p:ext uri="{BB962C8B-B14F-4D97-AF65-F5344CB8AC3E}">
        <p14:creationId xmlns:p14="http://schemas.microsoft.com/office/powerpoint/2010/main" xmlns="" val="685583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460500"/>
          </a:xfrm>
        </p:spPr>
        <p:txBody>
          <a:bodyPr/>
          <a:lstStyle/>
          <a:p>
            <a:r>
              <a:rPr lang="en-US" b="1" dirty="0" smtClean="0"/>
              <a:t>Matthew 8:23-27 - On Another Occasion </a:t>
            </a:r>
            <a:endParaRPr lang="en-US" b="1" dirty="0"/>
          </a:p>
        </p:txBody>
      </p:sp>
      <p:sp>
        <p:nvSpPr>
          <p:cNvPr id="3" name="Content Placeholder 2"/>
          <p:cNvSpPr>
            <a:spLocks noGrp="1"/>
          </p:cNvSpPr>
          <p:nvPr>
            <p:ph idx="1"/>
          </p:nvPr>
        </p:nvSpPr>
        <p:spPr/>
        <p:txBody>
          <a:bodyPr>
            <a:noAutofit/>
          </a:bodyPr>
          <a:lstStyle/>
          <a:p>
            <a:r>
              <a:rPr lang="en-US" sz="3600" b="1" dirty="0"/>
              <a:t>23 Now when He got into a boat, His disciples followed Him. 24 And suddenly a great tempest arose on the sea, so that the boat was covered with the waves. But He was asleep. 25 Then His disciples came to Him and awoke Him, saying, </a:t>
            </a:r>
            <a:r>
              <a:rPr lang="en-US" sz="3600" b="1" dirty="0">
                <a:solidFill>
                  <a:srgbClr val="FF0000"/>
                </a:solidFill>
              </a:rPr>
              <a:t>“Lord, save us! We are perishing!”</a:t>
            </a:r>
            <a:r>
              <a:rPr lang="en-US" sz="3600" b="1" dirty="0"/>
              <a:t>26 But He said to them, </a:t>
            </a:r>
            <a:r>
              <a:rPr lang="en-US" sz="3600" b="1" dirty="0">
                <a:solidFill>
                  <a:srgbClr val="FF0000"/>
                </a:solidFill>
              </a:rPr>
              <a:t>“Why are you fearful, O you of little faith?” </a:t>
            </a:r>
            <a:r>
              <a:rPr lang="en-US" sz="3600" b="1" dirty="0"/>
              <a:t>Then He arose and rebuked the winds and the sea, and there was a great calm.</a:t>
            </a:r>
          </a:p>
        </p:txBody>
      </p:sp>
    </p:spTree>
    <p:extLst>
      <p:ext uri="{BB962C8B-B14F-4D97-AF65-F5344CB8AC3E}">
        <p14:creationId xmlns:p14="http://schemas.microsoft.com/office/powerpoint/2010/main" xmlns="" val="231356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899</TotalTime>
  <Words>837</Words>
  <Application>Microsoft Macintosh PowerPoint</Application>
  <PresentationFormat>Custom</PresentationFormat>
  <Paragraphs>46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Ye of Little Faith</vt:lpstr>
      <vt:lpstr>What Does Jesus Call “A Little Faith”?   Matthew 6:24-34 </vt:lpstr>
      <vt:lpstr>What Does Jesus Call A Little Faith?   Matthew 6:24-34 (Sermon on The Mount) </vt:lpstr>
      <vt:lpstr>What Does Jesus Call A Little Faith?   Matthew 6:24-34 (Sermon on The Mount) </vt:lpstr>
      <vt:lpstr>What Does Jesus Call A Little Faith?  Matthew 14:22-36</vt:lpstr>
      <vt:lpstr>Matthew 14:22-36</vt:lpstr>
      <vt:lpstr>Matthew 14:22-36</vt:lpstr>
      <vt:lpstr>Matthew 8:23-27 - On Another Occasion </vt:lpstr>
      <vt:lpstr>Fear Would Impact Peter Even As An apostle</vt:lpstr>
      <vt:lpstr>What Does Jesus Call “A Little Faith”? </vt:lpstr>
      <vt:lpstr>Matthew 16:5-12</vt:lpstr>
      <vt:lpstr>Matthew 16:5-12</vt:lpstr>
      <vt:lpstr>How To Deal With A Little Faith</vt:lpstr>
      <vt:lpstr>How To Deal With A Little Faith</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 of Little Faith</dc:title>
  <dc:creator>Nick Whichard</dc:creator>
  <cp:lastModifiedBy>Customer</cp:lastModifiedBy>
  <cp:revision>59</cp:revision>
  <dcterms:created xsi:type="dcterms:W3CDTF">2016-07-12T21:59:13Z</dcterms:created>
  <dcterms:modified xsi:type="dcterms:W3CDTF">2016-07-17T12:58:50Z</dcterms:modified>
</cp:coreProperties>
</file>