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6" r:id="rId3"/>
    <p:sldId id="257" r:id="rId4"/>
    <p:sldId id="270" r:id="rId5"/>
    <p:sldId id="267" r:id="rId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5DFB7F-89EB-448E-BE5C-521CBF1CF98A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0C4B26-AA9D-415D-97D7-30D2427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84B5E-D4CB-405C-B082-E9633DDBCFED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F2BB0-826A-4F1F-854A-DA3AF2B0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6A830-40A3-41FD-8BCC-38A0BA50DFD4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C1C7E-8F71-4785-AA1B-D681770AA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F121-1A7C-497E-929A-989EBD1E7E43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72ED-D433-41F8-9A6C-1EDBD0400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FA4F-4041-4940-88FC-985971B10EBF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5DD2-78D8-4C57-8246-F16F30248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0150-ED7A-4150-9BF1-E15BC3CED14B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886C-0378-4AC6-80C1-2411AA28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4ED48-22C1-4FD0-BB0A-0F1F5498B8F9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776E5-DFDE-4FFF-B06B-E060A03EC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AAF73-B8DF-4F0F-BC1E-C917A2E7D5CC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B2A8-B282-4E10-A30B-C1A75EC33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AA1B9-F235-4844-AA4D-8C2578E54402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7A68B-9B43-477B-9FCD-161393F7C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D50B6-FF3E-41FD-AD76-555DFDC04273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CBB3-8A8E-4E3A-917B-030874959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C480-9D3B-4099-BB66-4B933ABAA2C9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BE88-22C9-4ACE-B8DC-A598A346B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72E6-FB20-4203-843A-FC87F0D206FB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4F3B-9ECD-42EE-BA3E-602EB62DA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25960-D27D-4D08-8B36-0819C8711460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49C0-C0F1-49BC-99DE-5C8280186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7DEE1B-53BC-4B06-A822-3012A9C55354}" type="datetime2">
              <a:rPr lang="en-US" smtClean="0"/>
              <a:pPr>
                <a:defRPr/>
              </a:pPr>
              <a:t>Sunday, February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AD2E5-9819-434E-8EC6-148674053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D886C-0378-4AC6-80C1-2411AA287E3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572000" cy="1295400"/>
          </a:xfrm>
        </p:spPr>
        <p:txBody>
          <a:bodyPr/>
          <a:lstStyle/>
          <a:p>
            <a:pPr eaLnBrk="1" hangingPunct="1"/>
            <a:endParaRPr lang="en-US" sz="2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4572000" cy="533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pic>
        <p:nvPicPr>
          <p:cNvPr id="5" name="Picture 4" descr="Watching Yo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R. David Brewer\Local Settings\Temporary Internet Files\Content.IE5\67KLYHUP\MP90044247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C1C7E-8F71-4785-AA1B-D681770AAD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639763"/>
          </a:xfrm>
        </p:spPr>
        <p:txBody>
          <a:bodyPr/>
          <a:lstStyle/>
          <a:p>
            <a:pPr eaLnBrk="1" hangingPunct="1"/>
            <a:r>
              <a:rPr lang="en-US" sz="2800" b="1" smtClean="0"/>
              <a:t>Lyrics to </a:t>
            </a:r>
            <a:r>
              <a:rPr lang="en-US" sz="2800" b="1" smtClean="0">
                <a:solidFill>
                  <a:srgbClr val="FFFF00"/>
                </a:solidFill>
              </a:rPr>
              <a:t>“Watching You”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495800" cy="6172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“All along on the road to the soul’s true abode, </a:t>
            </a:r>
            <a:r>
              <a:rPr lang="en-US" sz="2000" dirty="0" smtClean="0">
                <a:solidFill>
                  <a:srgbClr val="FFFF00"/>
                </a:solidFill>
              </a:rPr>
              <a:t>There’s an Eye watching you</a:t>
            </a:r>
            <a:r>
              <a:rPr lang="en-US" sz="2000" dirty="0" smtClean="0"/>
              <a:t>; Every step that you take this great Eye is awake, </a:t>
            </a:r>
            <a:r>
              <a:rPr lang="en-US" sz="2000" dirty="0" smtClean="0">
                <a:solidFill>
                  <a:srgbClr val="FFFF00"/>
                </a:solidFill>
              </a:rPr>
              <a:t>There’s an Eye watching you.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“As you make life’s great flight, keep the pathway of right, </a:t>
            </a:r>
            <a:r>
              <a:rPr lang="en-US" sz="2000" dirty="0" smtClean="0">
                <a:solidFill>
                  <a:srgbClr val="FFFF00"/>
                </a:solidFill>
              </a:rPr>
              <a:t>There’s an Eye watching you</a:t>
            </a:r>
            <a:r>
              <a:rPr lang="en-US" sz="2000" dirty="0" smtClean="0"/>
              <a:t>; God will warn not to go in the path of the foe, </a:t>
            </a:r>
            <a:r>
              <a:rPr lang="en-US" sz="2000" dirty="0" smtClean="0">
                <a:solidFill>
                  <a:srgbClr val="FFFF00"/>
                </a:solidFill>
              </a:rPr>
              <a:t>There’s an Eye watching you.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“Fix your mind on the goal, that sweet home of the soul, </a:t>
            </a:r>
            <a:r>
              <a:rPr lang="en-US" sz="2000" dirty="0" smtClean="0">
                <a:solidFill>
                  <a:srgbClr val="FFFF00"/>
                </a:solidFill>
              </a:rPr>
              <a:t>There’s an Eye watching you</a:t>
            </a:r>
            <a:r>
              <a:rPr lang="en-US" sz="2000" dirty="0" smtClean="0"/>
              <a:t>;  Never turn from the way to the kingdom of day, </a:t>
            </a:r>
            <a:r>
              <a:rPr lang="en-US" sz="2000" dirty="0" smtClean="0">
                <a:solidFill>
                  <a:srgbClr val="FFFF00"/>
                </a:solidFill>
              </a:rPr>
              <a:t>There’s an Eye watching you.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(Chorus)  Watching you, watching you, Everyday mind the course you pursue; Watching you, watching you, </a:t>
            </a:r>
            <a:r>
              <a:rPr lang="en-US" sz="2000" dirty="0" smtClean="0">
                <a:solidFill>
                  <a:srgbClr val="FFFF00"/>
                </a:solidFill>
              </a:rPr>
              <a:t>There’s an all-seeing Eye watching you.</a:t>
            </a:r>
            <a:r>
              <a:rPr lang="en-US" sz="2000" dirty="0" smtClean="0"/>
              <a:t>”</a:t>
            </a:r>
          </a:p>
        </p:txBody>
      </p:sp>
      <p:pic>
        <p:nvPicPr>
          <p:cNvPr id="3076" name="Picture 4" descr="Watching Yo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D886C-0378-4AC6-80C1-2411AA287E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0" y="152400"/>
            <a:ext cx="4572000" cy="6397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“Watching You”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990600"/>
            <a:ext cx="4038600" cy="571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Knowing we are watched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Man has always “hidden” his sinful activities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Consider God’s “all-seeing” eye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/>
              <a:t>For those who walk righteously </a:t>
            </a:r>
          </a:p>
        </p:txBody>
      </p:sp>
      <p:pic>
        <p:nvPicPr>
          <p:cNvPr id="5" name="Picture 2" descr="C:\Documents and Settings\R. David Brewer\Local Settings\Temporary Internet Files\Content.IE5\67KLYHUP\MP9004424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D886C-0378-4AC6-80C1-2411AA287E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EBE88-22C9-4ACE-B8DC-A598A346B1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180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Lyrics to “Watching You”</vt:lpstr>
      <vt:lpstr>“Watching You”</vt:lpstr>
      <vt:lpstr>Slide 5</vt:lpstr>
    </vt:vector>
  </TitlesOfParts>
  <Company>Southside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back, when I was just a child, I remember singing a particular song in church. Being a child, the tune appealed to me more than the words, but the words I understood </dc:title>
  <dc:creator>Philip Strong</dc:creator>
  <cp:lastModifiedBy>R. David Brewer</cp:lastModifiedBy>
  <cp:revision>80</cp:revision>
  <dcterms:created xsi:type="dcterms:W3CDTF">2011-04-28T13:55:59Z</dcterms:created>
  <dcterms:modified xsi:type="dcterms:W3CDTF">2013-02-17T11:39:00Z</dcterms:modified>
</cp:coreProperties>
</file>